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9" r:id="rId2"/>
    <p:sldId id="274" r:id="rId3"/>
    <p:sldId id="296" r:id="rId4"/>
    <p:sldId id="275" r:id="rId5"/>
    <p:sldId id="277" r:id="rId6"/>
    <p:sldId id="278" r:id="rId7"/>
    <p:sldId id="279" r:id="rId8"/>
    <p:sldId id="280" r:id="rId9"/>
    <p:sldId id="293" r:id="rId10"/>
    <p:sldId id="295" r:id="rId11"/>
    <p:sldId id="294" r:id="rId12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7A0"/>
    <a:srgbClr val="225EA9"/>
    <a:srgbClr val="2A5FA9"/>
    <a:srgbClr val="395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7" autoAdjust="0"/>
    <p:restoredTop sz="96433" autoAdjust="0"/>
  </p:normalViewPr>
  <p:slideViewPr>
    <p:cSldViewPr snapToObjects="1" showGuides="1">
      <p:cViewPr>
        <p:scale>
          <a:sx n="50" d="100"/>
          <a:sy n="50" d="100"/>
        </p:scale>
        <p:origin x="-3384" y="-19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32" charset="-128"/>
              </a:defRPr>
            </a:lvl1pPr>
          </a:lstStyle>
          <a:p>
            <a:pPr>
              <a:defRPr/>
            </a:pPr>
            <a:fld id="{AD2878A6-98B7-440D-83D6-C6E21385B249}" type="datetimeFigureOut">
              <a:rPr lang="pl-PL"/>
              <a:pPr>
                <a:defRPr/>
              </a:pPr>
              <a:t>2018-03-07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4D4DD0-B91E-45EA-A55A-C674622EFA7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91682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D4DD0-B91E-45EA-A55A-C674622EFA7E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32941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C43E4-24C8-4FD9-B677-813DEBDD7FF9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D7616-B288-46D3-BBFE-9E05D59F9470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36387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5DC51-1B18-4C2C-A88E-AACC71BEAACE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88366-86C0-4FE6-9284-51011F9753D8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85012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F59AE-4483-48B1-B531-7937ED2E4BF6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B4486-27C4-4BBC-88D2-75A4413D441F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89034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351CE-D7CE-403E-9F30-00635BF6484F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AFFDC-0BA5-4780-A5D3-6828EE67BEB4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2020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AFA2-9F29-494E-B651-F031D0DDE0F2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DF004-C7D7-4CB1-93DC-D57942F23672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2013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81DA5-800D-469E-9066-DE7EB91ABCA0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94446-26E6-4C32-9074-9AA7E3EB4338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5021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A1DC4-6C73-4F84-AD19-2AC9083A40B1}" type="datetime1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88918-F9E7-4D97-8D48-1CC2F803C1B4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631205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E3663-F0B4-4893-A5F9-180A099317D1}" type="datetime1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3BF46-504F-4F43-A044-58766277DC1E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17042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F51B9-051B-464D-BFFF-BC607C228A06}" type="datetime1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B525D-DE53-45B5-9303-41225699BFC7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23844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ACD3B-84AC-4B8A-ACF3-47414565AD8C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37983-A24B-43CA-B686-683D58B5E302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34284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0E40C-8365-4B7B-9224-B6C9B96E5530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FD015-F7B4-4D4F-918F-9CC46F3B6C5D}" type="slidenum">
              <a:rPr lang="en-US" altLang="pl-PL"/>
              <a:pPr/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30532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l-P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l-PL" smtClean="0"/>
              <a:t>Click to edit Master text styles</a:t>
            </a:r>
          </a:p>
          <a:p>
            <a:pPr lvl="1"/>
            <a:r>
              <a:rPr lang="en-US" altLang="pl-PL" smtClean="0"/>
              <a:t>Second level</a:t>
            </a:r>
          </a:p>
          <a:p>
            <a:pPr lvl="2"/>
            <a:r>
              <a:rPr lang="en-US" altLang="pl-PL" smtClean="0"/>
              <a:t>Third level</a:t>
            </a:r>
          </a:p>
          <a:p>
            <a:pPr lvl="3"/>
            <a:r>
              <a:rPr lang="en-US" altLang="pl-PL" smtClean="0"/>
              <a:t>Fourth level</a:t>
            </a:r>
          </a:p>
          <a:p>
            <a:pPr lvl="4"/>
            <a:r>
              <a:rPr lang="en-US" altLang="pl-P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2" charset="0"/>
                <a:ea typeface="ＭＳ Ｐゴシック" pitchFamily="32" charset="-128"/>
              </a:defRPr>
            </a:lvl1pPr>
          </a:lstStyle>
          <a:p>
            <a:pPr>
              <a:defRPr/>
            </a:pPr>
            <a:fld id="{FCC2AB76-5A99-4B4E-81AF-B8F351624BDE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2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91C5F71-8FF2-4B63-844A-6E08DE954303}" type="slidenum">
              <a:rPr lang="en-US" altLang="pl-PL"/>
              <a:pPr/>
              <a:t>‹#›</a:t>
            </a:fld>
            <a:endParaRPr lang="en-US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2" charset="-128"/>
          <a:cs typeface="ＭＳ Ｐゴシック" pitchFamily="3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  <a:ea typeface="ＭＳ Ｐゴシック" pitchFamily="32" charset="-128"/>
          <a:cs typeface="ＭＳ Ｐゴシック" pitchFamily="3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2" charset="-128"/>
          <a:cs typeface="ＭＳ Ｐゴシック" pitchFamily="3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2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le tekstowe 9"/>
          <p:cNvSpPr txBox="1">
            <a:spLocks noChangeArrowheads="1"/>
          </p:cNvSpPr>
          <p:nvPr/>
        </p:nvSpPr>
        <p:spPr bwMode="auto">
          <a:xfrm>
            <a:off x="827584" y="2330877"/>
            <a:ext cx="7488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OBSŁUGA KOMUNIKACYJNA</a:t>
            </a:r>
            <a:b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OSIEDLI </a:t>
            </a:r>
            <a:r>
              <a:rPr lang="pl-PL" altLang="pl-PL" sz="2800" b="1" i="1" dirty="0" smtClean="0">
                <a:latin typeface="Tahoma" panose="020B0604030504040204" pitchFamily="34" charset="0"/>
                <a:cs typeface="Tahoma" panose="020B0604030504040204" pitchFamily="34" charset="0"/>
              </a:rPr>
              <a:t>MORASKO – RADOJEWO</a:t>
            </a:r>
            <a: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pl-PL" altLang="pl-PL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pl-PL" altLang="pl-PL" sz="2800" b="1" i="1" dirty="0" smtClean="0">
                <a:latin typeface="Tahoma" panose="020B0604030504040204" pitchFamily="34" charset="0"/>
                <a:cs typeface="Tahoma" panose="020B0604030504040204" pitchFamily="34" charset="0"/>
              </a:rPr>
              <a:t>UMULTOWO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Planowane zmiany w obsłudze komunikacyjnej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153401" y="3442"/>
            <a:ext cx="4844909" cy="6809933"/>
            <a:chOff x="2153401" y="3442"/>
            <a:chExt cx="4844909" cy="6809933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53401" y="3442"/>
              <a:ext cx="4844909" cy="3464754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53401" y="3348621"/>
              <a:ext cx="4844909" cy="3464754"/>
            </a:xfrm>
            <a:prstGeom prst="rect">
              <a:avLst/>
            </a:prstGeom>
          </p:spPr>
        </p:pic>
      </p:grpSp>
      <p:sp>
        <p:nvSpPr>
          <p:cNvPr id="8" name="pole tekstowe 9"/>
          <p:cNvSpPr txBox="1">
            <a:spLocks noChangeArrowheads="1"/>
          </p:cNvSpPr>
          <p:nvPr/>
        </p:nvSpPr>
        <p:spPr bwMode="auto">
          <a:xfrm>
            <a:off x="0" y="5924019"/>
            <a:ext cx="12961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Wariant 2</a:t>
            </a:r>
            <a:endParaRPr lang="pl-PL" altLang="pl-PL" sz="1600" b="1" i="1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6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Planowane zmiany w obsłudze komunikacyjnej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03" y="5358"/>
            <a:ext cx="4841192" cy="6858000"/>
          </a:xfrm>
          <a:prstGeom prst="rect">
            <a:avLst/>
          </a:prstGeom>
        </p:spPr>
      </p:pic>
      <p:sp>
        <p:nvSpPr>
          <p:cNvPr id="4" name="pole tekstowe 9"/>
          <p:cNvSpPr txBox="1">
            <a:spLocks noChangeArrowheads="1"/>
          </p:cNvSpPr>
          <p:nvPr/>
        </p:nvSpPr>
        <p:spPr bwMode="auto">
          <a:xfrm>
            <a:off x="0" y="5924019"/>
            <a:ext cx="12961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Wariant 3</a:t>
            </a:r>
            <a:endParaRPr lang="pl-PL" altLang="pl-PL" sz="1600" b="1" i="1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2</a:t>
            </a:fld>
            <a:endParaRPr lang="en-US" alt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531" t="-58760" r="-42094" b="-42841"/>
          <a:stretch/>
        </p:blipFill>
        <p:spPr bwMode="auto">
          <a:xfrm>
            <a:off x="-2814638" y="-1662113"/>
            <a:ext cx="14773276" cy="1018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4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3</a:t>
            </a:fld>
            <a:endParaRPr lang="en-US" altLang="pl-PL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417639"/>
              </p:ext>
            </p:extLst>
          </p:nvPr>
        </p:nvGraphicFramePr>
        <p:xfrm>
          <a:off x="1072013" y="1884392"/>
          <a:ext cx="6999973" cy="306757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59768"/>
                <a:gridCol w="1008112"/>
                <a:gridCol w="1647717"/>
                <a:gridCol w="1728192"/>
                <a:gridCol w="1656184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Linia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Tabor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Częstotliwość [min]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400" b="1" kern="12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Dni</a:t>
                      </a:r>
                      <a:r>
                        <a:rPr lang="pl-PL" sz="1400" b="1" kern="12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robocze</a:t>
                      </a:r>
                      <a:endParaRPr lang="pl-PL" sz="1400" b="1" kern="12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400" b="1" kern="12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Soboty</a:t>
                      </a:r>
                      <a:endParaRPr lang="pl-PL" sz="1400" b="1" kern="12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400" b="1" kern="12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Niedziele i święta</a:t>
                      </a:r>
                      <a:endParaRPr lang="pl-PL" sz="1400" b="1" kern="12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4376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67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A18N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30/40/60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A18N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 (do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pl-PL" sz="1400" baseline="0" dirty="0" err="1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Radojewa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(do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pl-PL" sz="1400" baseline="0" dirty="0" err="1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Radojewa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(do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pl-PL" sz="1400" baseline="0" dirty="0" err="1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Radojewa</a:t>
                      </a:r>
                      <a:r>
                        <a:rPr lang="pl-PL" sz="1400" baseline="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348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A18N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60/120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60/120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902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A12N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30/60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64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911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A18N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30/40/60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248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A12N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 (nocna)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 (nocna)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solidFill>
                            <a:sysClr val="windowText" lastClr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 (nocna)</a:t>
                      </a:r>
                      <a:endParaRPr lang="pl-PL" sz="1400" dirty="0">
                        <a:solidFill>
                          <a:sysClr val="windowText" lastClr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82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4</a:t>
            </a:fld>
            <a:endParaRPr lang="en-US" altLang="pl-PL"/>
          </a:p>
        </p:txBody>
      </p:sp>
      <p:grpSp>
        <p:nvGrpSpPr>
          <p:cNvPr id="6" name="Grupa 5"/>
          <p:cNvGrpSpPr/>
          <p:nvPr/>
        </p:nvGrpSpPr>
        <p:grpSpPr>
          <a:xfrm>
            <a:off x="323528" y="-8798"/>
            <a:ext cx="4854169" cy="6841397"/>
            <a:chOff x="2140702" y="-8798"/>
            <a:chExt cx="4854169" cy="6841397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0702" y="-8798"/>
              <a:ext cx="4854169" cy="3883337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54971" y="2908463"/>
              <a:ext cx="4839900" cy="3924136"/>
            </a:xfrm>
            <a:prstGeom prst="rect">
              <a:avLst/>
            </a:prstGeom>
          </p:spPr>
        </p:pic>
      </p:grpSp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5"/>
          <a:srcRect l="1528" t="9000" r="58612"/>
          <a:stretch/>
        </p:blipFill>
        <p:spPr>
          <a:xfrm>
            <a:off x="3967672" y="1484784"/>
            <a:ext cx="4852800" cy="346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11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5</a:t>
            </a:fld>
            <a:endParaRPr lang="en-US" altLang="pl-PL"/>
          </a:p>
        </p:txBody>
      </p:sp>
      <p:grpSp>
        <p:nvGrpSpPr>
          <p:cNvPr id="12" name="Grupa 11"/>
          <p:cNvGrpSpPr/>
          <p:nvPr/>
        </p:nvGrpSpPr>
        <p:grpSpPr>
          <a:xfrm>
            <a:off x="2131948" y="-1324"/>
            <a:ext cx="4879857" cy="6814699"/>
            <a:chOff x="2131948" y="-1324"/>
            <a:chExt cx="4879857" cy="6814699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31948" y="-1324"/>
              <a:ext cx="4879857" cy="4570786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31948" y="4467921"/>
              <a:ext cx="4879857" cy="23454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957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6</a:t>
            </a:fld>
            <a:endParaRPr lang="en-US" altLang="pl-PL"/>
          </a:p>
        </p:txBody>
      </p:sp>
      <p:grpSp>
        <p:nvGrpSpPr>
          <p:cNvPr id="6" name="Grupa 5"/>
          <p:cNvGrpSpPr/>
          <p:nvPr/>
        </p:nvGrpSpPr>
        <p:grpSpPr>
          <a:xfrm>
            <a:off x="2157596" y="0"/>
            <a:ext cx="4841783" cy="6858000"/>
            <a:chOff x="2157596" y="0"/>
            <a:chExt cx="4841783" cy="6858000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57596" y="0"/>
              <a:ext cx="4840347" cy="3474529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59032" y="3433750"/>
              <a:ext cx="4840347" cy="3424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50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7</a:t>
            </a:fld>
            <a:endParaRPr lang="en-US" alt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342765"/>
            <a:ext cx="7632848" cy="539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5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Stan istniejący – linie autobusowe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FFDC-0BA5-4780-A5D3-6828EE67BEB4}" type="slidenum">
              <a:rPr lang="en-US" altLang="pl-PL" smtClean="0"/>
              <a:pPr/>
              <a:t>8</a:t>
            </a:fld>
            <a:endParaRPr lang="en-US" altLang="pl-PL"/>
          </a:p>
        </p:txBody>
      </p:sp>
      <p:grpSp>
        <p:nvGrpSpPr>
          <p:cNvPr id="7" name="Grupa 6"/>
          <p:cNvGrpSpPr/>
          <p:nvPr/>
        </p:nvGrpSpPr>
        <p:grpSpPr>
          <a:xfrm>
            <a:off x="2123728" y="-1"/>
            <a:ext cx="4896544" cy="6849203"/>
            <a:chOff x="2123728" y="-1"/>
            <a:chExt cx="4896544" cy="6849203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3728" y="-1"/>
              <a:ext cx="4896544" cy="3521968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3728" y="3344498"/>
              <a:ext cx="4896544" cy="35047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95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ound Same Side Corner Rectangle 10"/>
          <p:cNvSpPr>
            <a:spLocks noChangeArrowheads="1"/>
          </p:cNvSpPr>
          <p:nvPr/>
        </p:nvSpPr>
        <p:spPr bwMode="auto">
          <a:xfrm>
            <a:off x="214313" y="549275"/>
            <a:ext cx="5529262" cy="684213"/>
          </a:xfrm>
          <a:custGeom>
            <a:avLst/>
            <a:gdLst>
              <a:gd name="T0" fmla="*/ 393110 w 7694612"/>
              <a:gd name="T1" fmla="*/ 0 h 5575300"/>
              <a:gd name="T2" fmla="*/ 196555 w 7694612"/>
              <a:gd name="T3" fmla="*/ 0 h 5575300"/>
              <a:gd name="T4" fmla="*/ 0 w 7694612"/>
              <a:gd name="T5" fmla="*/ 0 h 5575300"/>
              <a:gd name="T6" fmla="*/ 196555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pl-PL" altLang="pl-PL" sz="20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Planowane zmiany w obsłudze komunikacyjnej</a:t>
            </a:r>
            <a:endParaRPr lang="en-US" altLang="pl-PL" sz="20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000" y="1340768"/>
            <a:ext cx="7632000" cy="5472758"/>
          </a:xfrm>
          <a:prstGeom prst="rect">
            <a:avLst/>
          </a:prstGeom>
        </p:spPr>
      </p:pic>
      <p:sp>
        <p:nvSpPr>
          <p:cNvPr id="4" name="pole tekstowe 9"/>
          <p:cNvSpPr txBox="1">
            <a:spLocks noChangeArrowheads="1"/>
          </p:cNvSpPr>
          <p:nvPr/>
        </p:nvSpPr>
        <p:spPr bwMode="auto">
          <a:xfrm>
            <a:off x="0" y="5924019"/>
            <a:ext cx="12961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Wariant 1</a:t>
            </a:r>
            <a:endParaRPr lang="pl-PL" altLang="pl-PL" sz="1600" b="1" i="1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lIns="324000" tIns="46800" rIns="324000" anchor="ctr"/>
      <a:lstStyle>
        <a:defPPr algn="r">
          <a:defRPr sz="2000" b="1" dirty="0" smtClean="0">
            <a:solidFill>
              <a:schemeClr val="bg1"/>
            </a:solidFill>
            <a:latin typeface="Verdana" pitchFamily="32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129</Words>
  <Application>Microsoft Office PowerPoint</Application>
  <PresentationFormat>Pokaz na ekranie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Just</dc:creator>
  <cp:lastModifiedBy>Michał, Podeszwa</cp:lastModifiedBy>
  <cp:revision>170</cp:revision>
  <cp:lastPrinted>2018-01-10T08:26:44Z</cp:lastPrinted>
  <dcterms:created xsi:type="dcterms:W3CDTF">2009-04-08T13:55:33Z</dcterms:created>
  <dcterms:modified xsi:type="dcterms:W3CDTF">2018-03-07T13:33:13Z</dcterms:modified>
</cp:coreProperties>
</file>